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11/1/2016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11/1/2016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11/1/2016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11/1/2016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</a:t>
            </a:r>
            <a:br>
              <a:rPr lang="en-US" dirty="0" smtClean="0"/>
            </a:br>
            <a:r>
              <a:rPr lang="en-US" dirty="0" smtClean="0"/>
              <a:t>Reading Endeavor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err="1" smtClean="0"/>
              <a:t>Maus</a:t>
            </a:r>
            <a:endParaRPr lang="en-US" sz="4000" i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533400"/>
            <a:ext cx="3962400" cy="57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Art </a:t>
            </a:r>
            <a:r>
              <a:rPr lang="en-US" sz="2400" dirty="0" err="1" smtClean="0"/>
              <a:t>Spiegelman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22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The 7 Habits of Highly Effective Teens</a:t>
            </a:r>
            <a:endParaRPr lang="en-US" sz="4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Sean Covey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685800"/>
            <a:ext cx="3633127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15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Soul Surfer</a:t>
            </a:r>
            <a:endParaRPr lang="en-US" sz="4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Bethany Hamilton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609600"/>
            <a:ext cx="3505200" cy="5649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26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The Diary of a Young Girl</a:t>
            </a:r>
            <a:endParaRPr lang="en-US" sz="4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Anne Frank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685800"/>
            <a:ext cx="3276600" cy="5424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87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Unspun</a:t>
            </a:r>
            <a:endParaRPr lang="en-US" sz="4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Brooks Jackson and Kathleen Hall Jamieson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653432"/>
            <a:ext cx="3505200" cy="536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14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Three Cups of Tea</a:t>
            </a:r>
            <a:endParaRPr lang="en-US" sz="4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Greg Mortenson and David Oliver </a:t>
            </a:r>
            <a:r>
              <a:rPr lang="en-US" sz="2400" dirty="0" err="1" smtClean="0"/>
              <a:t>Relin</a:t>
            </a:r>
            <a:endParaRPr lang="en-US" sz="2400" dirty="0" smtClean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609600"/>
            <a:ext cx="3657600" cy="5615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70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812" y="2590800"/>
            <a:ext cx="4190999" cy="1924050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A Child Called “It”</a:t>
            </a:r>
            <a:endParaRPr lang="en-US" sz="4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Dave Pelzer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685800"/>
            <a:ext cx="3581400" cy="555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1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0</TotalTime>
  <Words>51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Watercolor_16x9</vt:lpstr>
      <vt:lpstr>2nd Term  Reading Endeavor</vt:lpstr>
      <vt:lpstr>Maus</vt:lpstr>
      <vt:lpstr>The 7 Habits of Highly Effective Teens</vt:lpstr>
      <vt:lpstr>Soul Surfer</vt:lpstr>
      <vt:lpstr>The Diary of a Young Girl</vt:lpstr>
      <vt:lpstr>Unspun</vt:lpstr>
      <vt:lpstr>Three Cups of Tea</vt:lpstr>
      <vt:lpstr>A Child Called “It”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2016-11-01T20:53:51Z</dcterms:created>
  <dcterms:modified xsi:type="dcterms:W3CDTF">2016-11-01T21:16:29Z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