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0A4C7-F2D5-42F3-920C-326D33C035A1}"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0A4C7-F2D5-42F3-920C-326D33C035A1}"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0A4C7-F2D5-42F3-920C-326D33C035A1}"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0A4C7-F2D5-42F3-920C-326D33C035A1}"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0A4C7-F2D5-42F3-920C-326D33C035A1}"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E0A4C7-F2D5-42F3-920C-326D33C035A1}"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E0A4C7-F2D5-42F3-920C-326D33C035A1}" type="datetimeFigureOut">
              <a:rPr lang="en-US" smtClean="0"/>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0A4C7-F2D5-42F3-920C-326D33C035A1}" type="datetimeFigureOut">
              <a:rPr lang="en-US" smtClean="0"/>
              <a:t>5/3/2014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0A4C7-F2D5-42F3-920C-326D33C035A1}" type="datetimeFigureOut">
              <a:rPr lang="en-US" smtClean="0"/>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0A4C7-F2D5-42F3-920C-326D33C035A1}"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0A4C7-F2D5-42F3-920C-326D33C035A1}"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F6E27-8036-4E4B-A9BE-14320FDBB5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0A4C7-F2D5-42F3-920C-326D33C035A1}" type="datetimeFigureOut">
              <a:rPr lang="en-US" smtClean="0"/>
              <a:t>5/3/2014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F6E27-8036-4E4B-A9BE-14320FDBB5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839200" cy="1470025"/>
          </a:xfrm>
        </p:spPr>
        <p:txBody>
          <a:bodyPr/>
          <a:lstStyle/>
          <a:p>
            <a:pPr algn="l"/>
            <a:r>
              <a:rPr lang="en-US" i="1" dirty="0" smtClean="0"/>
              <a:t>The Impossible Knife of Memory</a:t>
            </a:r>
            <a:endParaRPr lang="en-US" i="1" dirty="0"/>
          </a:p>
        </p:txBody>
      </p:sp>
      <p:sp>
        <p:nvSpPr>
          <p:cNvPr id="3" name="Subtitle 2"/>
          <p:cNvSpPr>
            <a:spLocks noGrp="1"/>
          </p:cNvSpPr>
          <p:nvPr>
            <p:ph type="subTitle" idx="1"/>
          </p:nvPr>
        </p:nvSpPr>
        <p:spPr>
          <a:xfrm>
            <a:off x="304800" y="1676400"/>
            <a:ext cx="6400800" cy="685800"/>
          </a:xfrm>
        </p:spPr>
        <p:txBody>
          <a:bodyPr/>
          <a:lstStyle/>
          <a:p>
            <a:pPr algn="l"/>
            <a:r>
              <a:rPr lang="en-US" dirty="0" smtClean="0">
                <a:solidFill>
                  <a:schemeClr val="accent1">
                    <a:lumMod val="50000"/>
                  </a:schemeClr>
                </a:solidFill>
              </a:rPr>
              <a:t>By: Laurie </a:t>
            </a:r>
            <a:r>
              <a:rPr lang="en-US" dirty="0" err="1" smtClean="0">
                <a:solidFill>
                  <a:schemeClr val="accent1">
                    <a:lumMod val="50000"/>
                  </a:schemeClr>
                </a:solidFill>
              </a:rPr>
              <a:t>Halse</a:t>
            </a:r>
            <a:r>
              <a:rPr lang="en-US" dirty="0" smtClean="0">
                <a:solidFill>
                  <a:schemeClr val="accent1">
                    <a:lumMod val="50000"/>
                  </a:schemeClr>
                </a:solidFill>
              </a:rPr>
              <a:t> Anderson</a:t>
            </a:r>
            <a:endParaRPr lang="en-US" dirty="0">
              <a:solidFill>
                <a:schemeClr val="accent1">
                  <a:lumMod val="50000"/>
                </a:schemeClr>
              </a:solidFill>
            </a:endParaRPr>
          </a:p>
        </p:txBody>
      </p:sp>
      <p:sp>
        <p:nvSpPr>
          <p:cNvPr id="4" name="TextBox 3"/>
          <p:cNvSpPr txBox="1"/>
          <p:nvPr/>
        </p:nvSpPr>
        <p:spPr>
          <a:xfrm>
            <a:off x="228600" y="6324600"/>
            <a:ext cx="4191000" cy="369332"/>
          </a:xfrm>
          <a:prstGeom prst="rect">
            <a:avLst/>
          </a:prstGeom>
          <a:noFill/>
        </p:spPr>
        <p:txBody>
          <a:bodyPr wrap="square" rtlCol="0">
            <a:spAutoFit/>
          </a:bodyPr>
          <a:lstStyle/>
          <a:p>
            <a:r>
              <a:rPr lang="en-US" dirty="0" smtClean="0"/>
              <a:t>Miss Miles, Period ?, May 5</a:t>
            </a:r>
            <a:r>
              <a:rPr lang="en-US" baseline="30000" dirty="0" smtClean="0"/>
              <a:t>th</a:t>
            </a:r>
            <a:r>
              <a:rPr lang="en-US" dirty="0" smtClean="0"/>
              <a:t> 2014</a:t>
            </a:r>
            <a:endParaRPr lang="en-US" dirty="0"/>
          </a:p>
        </p:txBody>
      </p:sp>
      <p:pic>
        <p:nvPicPr>
          <p:cNvPr id="16392" name="Picture 8" descr="http://i.bnet.com/blogs/depressed.jpg"/>
          <p:cNvPicPr>
            <a:picLocks noChangeAspect="1" noChangeArrowheads="1"/>
          </p:cNvPicPr>
          <p:nvPr/>
        </p:nvPicPr>
        <p:blipFill>
          <a:blip r:embed="rId2" cstate="print"/>
          <a:srcRect b="331"/>
          <a:stretch>
            <a:fillRect/>
          </a:stretch>
        </p:blipFill>
        <p:spPr bwMode="auto">
          <a:xfrm>
            <a:off x="304800" y="2362200"/>
            <a:ext cx="6858000" cy="3962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371600"/>
            <a:ext cx="4495800" cy="4953000"/>
          </a:xfrm>
        </p:spPr>
        <p:txBody>
          <a:bodyPr>
            <a:noAutofit/>
          </a:bodyPr>
          <a:lstStyle/>
          <a:p>
            <a:r>
              <a:rPr lang="en-US" sz="2200" dirty="0" smtClean="0"/>
              <a:t>Hayley Kincaid and her father, Andy, have just moved back to his hometown after being on the road for 5 years. Hayley struggles to fit in at her new school because </a:t>
            </a:r>
            <a:r>
              <a:rPr lang="en-US" sz="2200" dirty="0" smtClean="0"/>
              <a:t>the experiences </a:t>
            </a:r>
            <a:r>
              <a:rPr lang="en-US" sz="2200" dirty="0" smtClean="0"/>
              <a:t>she has had have been so different from her classmates. She also struggles to see any hope of a future for herself. When her only friend, Gracie, introduces Hayley to Finn, the attractive editor of the school newspaper, Hayley starts to have a normal, teenage experience, and is able to start planning a future for herself.</a:t>
            </a:r>
            <a:endParaRPr lang="en-US" sz="2200" dirty="0"/>
          </a:p>
        </p:txBody>
      </p:sp>
      <p:pic>
        <p:nvPicPr>
          <p:cNvPr id="14338" name="Picture 2" descr="http://www.alicemarvels.com/wp-content/uploads/2014/01/9780670012091_medium_The_Impossible_Knife_of_Memory.jpg"/>
          <p:cNvPicPr>
            <a:picLocks noChangeAspect="1" noChangeArrowheads="1"/>
          </p:cNvPicPr>
          <p:nvPr/>
        </p:nvPicPr>
        <p:blipFill>
          <a:blip r:embed="rId2" cstate="print"/>
          <a:srcRect/>
          <a:stretch>
            <a:fillRect/>
          </a:stretch>
        </p:blipFill>
        <p:spPr bwMode="auto">
          <a:xfrm>
            <a:off x="5181600" y="1447800"/>
            <a:ext cx="3447132" cy="522578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Plot Thickens</a:t>
            </a:r>
            <a:endParaRPr lang="en-US" dirty="0"/>
          </a:p>
        </p:txBody>
      </p:sp>
      <p:sp>
        <p:nvSpPr>
          <p:cNvPr id="3" name="Content Placeholder 2"/>
          <p:cNvSpPr>
            <a:spLocks noGrp="1"/>
          </p:cNvSpPr>
          <p:nvPr>
            <p:ph idx="1"/>
          </p:nvPr>
        </p:nvSpPr>
        <p:spPr/>
        <p:txBody>
          <a:bodyPr>
            <a:normAutofit/>
          </a:bodyPr>
          <a:lstStyle/>
          <a:p>
            <a:r>
              <a:rPr lang="en-US" dirty="0" smtClean="0"/>
              <a:t>Hayley’s new life isn’t changed completely, however. Her </a:t>
            </a:r>
            <a:r>
              <a:rPr lang="en-US" dirty="0" smtClean="0"/>
              <a:t>dad </a:t>
            </a:r>
            <a:r>
              <a:rPr lang="en-US" dirty="0" smtClean="0"/>
              <a:t>is a war veteran from Afghanistan, and he is haunted every day by his experiences. </a:t>
            </a:r>
            <a:r>
              <a:rPr lang="en-US" dirty="0" smtClean="0"/>
              <a:t>Because he </a:t>
            </a:r>
            <a:r>
              <a:rPr lang="en-US" dirty="0" smtClean="0"/>
              <a:t>struggles so much, Hayley has to become the parent, take care of him, and make sure he doesn’t hurt himself. This makes it difficult for her to be the normal teenager that Finn is </a:t>
            </a:r>
            <a:r>
              <a:rPr lang="en-US" dirty="0" smtClean="0"/>
              <a:t>trying to help </a:t>
            </a:r>
            <a:r>
              <a:rPr lang="en-US" dirty="0" smtClean="0"/>
              <a:t>her become.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Liked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Even though this story is mostly told from Hayley’s point of view, there are small chapters throughout the story that are Andy’s memories from his time in Afghanistan. These parts help you understand better what Andy is going through. For example, chapter 34 says the following:</a:t>
            </a:r>
          </a:p>
          <a:p>
            <a:pPr lvl="2">
              <a:buNone/>
            </a:pPr>
            <a:r>
              <a:rPr lang="en-US" dirty="0" smtClean="0"/>
              <a:t>“They fired at our outpost, corrected the angle and fired again. And again. Every shot looked like a small, red flower blooming across the valley. They rained destruction on our heads, distracting us so that we weren’t ready for the men who poured into our camp, weapons blazing” (115). </a:t>
            </a:r>
            <a:endParaRPr lang="en-US" dirty="0"/>
          </a:p>
          <a:p>
            <a:pPr>
              <a:buNone/>
            </a:pPr>
            <a:r>
              <a:rPr lang="en-US" dirty="0" smtClean="0"/>
              <a:t>This part vividly describes what Andy experienced, and it helps you as the reader sympathize with him.</a:t>
            </a:r>
          </a:p>
          <a:p>
            <a:pPr lvl="2">
              <a:buNone/>
            </a:pPr>
            <a:endParaRPr lang="en-US" dirty="0"/>
          </a:p>
          <a:p>
            <a:pPr lvl="2">
              <a:buNone/>
            </a:pP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Favorite Character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Hayley Kincaid</a:t>
            </a:r>
          </a:p>
          <a:p>
            <a:pPr lvl="1"/>
            <a:r>
              <a:rPr lang="en-US" dirty="0" smtClean="0"/>
              <a:t>17 years old, tall lanky, blue-haired</a:t>
            </a:r>
          </a:p>
          <a:p>
            <a:pPr lvl="1"/>
            <a:r>
              <a:rPr lang="en-US" dirty="0" smtClean="0"/>
              <a:t>Smart, compassionate, mature, but also skeptical and closed-off </a:t>
            </a:r>
          </a:p>
          <a:p>
            <a:r>
              <a:rPr lang="en-US" dirty="0" smtClean="0"/>
              <a:t>Hayley’s love for her father is shown constantly throughout the book. Even when she is angry with him, you can still sense how much she cares. </a:t>
            </a:r>
            <a:r>
              <a:rPr lang="en-US" dirty="0" smtClean="0"/>
              <a:t>I liked </a:t>
            </a:r>
            <a:r>
              <a:rPr lang="en-US" dirty="0" smtClean="0"/>
              <a:t>Hayley </a:t>
            </a:r>
            <a:r>
              <a:rPr lang="en-US" smtClean="0"/>
              <a:t>the most because </a:t>
            </a:r>
            <a:r>
              <a:rPr lang="en-US" dirty="0" smtClean="0"/>
              <a:t>at one point in high school, I was very similar to her. I had to grow up fast like her; I cared deeply about my family members, but I also closed myself off to anyone at my new school. I was skeptical about my future. Reading her story was almost like reading my own diary.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novels by Laurie </a:t>
            </a:r>
            <a:r>
              <a:rPr lang="en-US" dirty="0" err="1" smtClean="0"/>
              <a:t>Halse</a:t>
            </a:r>
            <a:r>
              <a:rPr lang="en-US" dirty="0" smtClean="0"/>
              <a:t> Anderson</a:t>
            </a:r>
            <a:endParaRPr lang="en-US" dirty="0"/>
          </a:p>
        </p:txBody>
      </p:sp>
      <p:sp>
        <p:nvSpPr>
          <p:cNvPr id="3" name="Content Placeholder 2"/>
          <p:cNvSpPr>
            <a:spLocks noGrp="1"/>
          </p:cNvSpPr>
          <p:nvPr>
            <p:ph idx="1"/>
          </p:nvPr>
        </p:nvSpPr>
        <p:spPr/>
        <p:txBody>
          <a:bodyPr/>
          <a:lstStyle/>
          <a:p>
            <a:r>
              <a:rPr lang="en-US" i="1" dirty="0" smtClean="0"/>
              <a:t>Speak</a:t>
            </a:r>
          </a:p>
          <a:p>
            <a:r>
              <a:rPr lang="en-US" i="1" dirty="0" smtClean="0"/>
              <a:t>Catalyst</a:t>
            </a:r>
          </a:p>
          <a:p>
            <a:r>
              <a:rPr lang="en-US" i="1" dirty="0" smtClean="0"/>
              <a:t>Twisted</a:t>
            </a:r>
          </a:p>
          <a:p>
            <a:r>
              <a:rPr lang="en-US" i="1" dirty="0" err="1" smtClean="0"/>
              <a:t>Wintergirls</a:t>
            </a:r>
            <a:endParaRPr lang="en-US" i="1" dirty="0" smtClean="0"/>
          </a:p>
          <a:p>
            <a:r>
              <a:rPr lang="en-US" i="1" dirty="0" smtClean="0"/>
              <a:t>Fever, 1793</a:t>
            </a:r>
          </a:p>
          <a:p>
            <a:r>
              <a:rPr lang="en-US" i="1" dirty="0" smtClean="0"/>
              <a:t>and many more!</a:t>
            </a:r>
          </a:p>
        </p:txBody>
      </p:sp>
      <p:pic>
        <p:nvPicPr>
          <p:cNvPr id="1026" name="Picture 2" descr="http://2.bp.blogspot.com/-YO-hhDWmF0I/Ty29WChJJ_I/AAAAAAAAANs/9h0Zg4FedtQ/s1600/laurie+halse+anderson.jpg"/>
          <p:cNvPicPr>
            <a:picLocks noChangeAspect="1" noChangeArrowheads="1"/>
          </p:cNvPicPr>
          <p:nvPr/>
        </p:nvPicPr>
        <p:blipFill>
          <a:blip r:embed="rId2" cstate="print"/>
          <a:srcRect/>
          <a:stretch>
            <a:fillRect/>
          </a:stretch>
        </p:blipFill>
        <p:spPr bwMode="auto">
          <a:xfrm>
            <a:off x="5486400" y="1447800"/>
            <a:ext cx="3094925" cy="4953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Century Gothic"/>
        <a:ea typeface=""/>
        <a:cs typeface=""/>
      </a:majorFont>
      <a:minorFont>
        <a:latin typeface="Bell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468</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Bell MT</vt:lpstr>
      <vt:lpstr>Century Gothic</vt:lpstr>
      <vt:lpstr>Office Theme</vt:lpstr>
      <vt:lpstr>The Impossible Knife of Memory</vt:lpstr>
      <vt:lpstr>Summary</vt:lpstr>
      <vt:lpstr>The Plot Thickens</vt:lpstr>
      <vt:lpstr>What I Liked</vt:lpstr>
      <vt:lpstr>Favorite Character</vt:lpstr>
      <vt:lpstr>Other novels by Laurie Halse Anderson</vt:lpstr>
    </vt:vector>
  </TitlesOfParts>
  <Company>TCSD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Impossible Knife of Memory</dc:title>
  <dc:creator>cmiles</dc:creator>
  <cp:lastModifiedBy>Chelsea Miles</cp:lastModifiedBy>
  <cp:revision>9</cp:revision>
  <dcterms:created xsi:type="dcterms:W3CDTF">2014-04-29T17:33:37Z</dcterms:created>
  <dcterms:modified xsi:type="dcterms:W3CDTF">2014-05-04T02:14:18Z</dcterms:modified>
</cp:coreProperties>
</file>