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8" r:id="rId3"/>
    <p:sldId id="259" r:id="rId4"/>
    <p:sldId id="260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469630" y="0"/>
            <a:ext cx="6858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404" y="4800600"/>
            <a:ext cx="706374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ACF1A1B0-862D-4909-A7DB-D8ADA062DFCA}" type="datetimeFigureOut">
              <a:rPr lang="en-US" dirty="0"/>
              <a:t>10/7/2015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45720" tIns="45720" rIns="45720" bIns="45720" rtlCol="0" anchor="ctr">
            <a:normAutofit/>
          </a:bodyPr>
          <a:lstStyle>
            <a:lvl1pPr>
              <a:defRPr lang="en-US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56144-9CB7-4E3A-B87E-A382F9BE05EF}" type="datetimeFigureOut">
              <a:rPr lang="en-US" dirty="0"/>
              <a:t>10/7/2015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381000"/>
            <a:ext cx="1857375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81000"/>
            <a:ext cx="5800725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3D55F-46AB-4791-9172-4FA8DD3A6A9C}" type="datetimeFigureOut">
              <a:rPr lang="en-US" dirty="0"/>
              <a:t>10/7/2015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26881-8A08-449C-8D73-E5F201F814C1}" type="datetimeFigureOut">
              <a:rPr lang="en-US" dirty="0"/>
              <a:t>10/7/2015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469630" y="0"/>
            <a:ext cx="6858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4800600"/>
            <a:ext cx="706374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B5A5E-0C07-4E93-A112-D37B4D166B30}" type="datetimeFigureOut">
              <a:rPr lang="en-US" dirty="0"/>
              <a:t>10/7/2015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860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F71C5-DC57-4358-A1EA-30C08AF6E3C5}" type="datetimeFigureOut">
              <a:rPr lang="en-US" dirty="0"/>
              <a:t>10/7/2015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717879"/>
            <a:ext cx="336042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6404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594860" y="1717879"/>
            <a:ext cx="336042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lang="en-US" sz="2000" b="0" kern="1200" spc="10" baseline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4860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71DBA-DE60-4731-B773-47AAA185C143}" type="datetimeFigureOut">
              <a:rPr lang="en-US" dirty="0"/>
              <a:t>10/7/2015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0639-886C-4FCF-9EAB-ABB5DA3F3F4A}" type="datetimeFigureOut">
              <a:rPr lang="en-US" dirty="0"/>
              <a:t>10/7/2015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4A628-C83B-4C66-83F4-1711CE3738FD}" type="datetimeFigureOut">
              <a:rPr lang="en-US" dirty="0"/>
              <a:t>10/7/2015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4003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200" y="685800"/>
            <a:ext cx="4559300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99735"/>
            <a:ext cx="24003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C1D73-9400-43CA-A37F-F9B7D00DE14C}" type="datetimeFigureOut">
              <a:rPr lang="en-US" dirty="0"/>
              <a:t>10/7/2015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257800"/>
            <a:ext cx="748665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1"/>
            <a:ext cx="846963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6108590"/>
            <a:ext cx="748665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B7711-B905-4633-B4D7-6F3A49A2E7D9}" type="datetimeFigureOut">
              <a:rPr lang="en-US" dirty="0"/>
              <a:t>10/7/2015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69630" y="0"/>
            <a:ext cx="6858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828801"/>
            <a:ext cx="644652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60032" y="1044178"/>
            <a:ext cx="190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89C235CF-BDA2-4E7E-8BBD-350479985E74}" type="datetimeFigureOut">
              <a:rPr lang="en-US" dirty="0"/>
              <a:pPr/>
              <a:t>10/7/2015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021831" y="4092178"/>
            <a:ext cx="3581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969696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69630" y="6172201"/>
            <a:ext cx="6858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rgbClr val="777777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52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Epitaph Poem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245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Epitaph Poem?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300" dirty="0" smtClean="0"/>
              <a:t>Epitaph poetry is used to honor those who have passed away and is written on their tombstone.</a:t>
            </a:r>
          </a:p>
          <a:p>
            <a:r>
              <a:rPr lang="en-US" sz="3300" dirty="0" smtClean="0"/>
              <a:t>A good epitaph poem sums up an important message about the person’s life, or a core aspect of their personality.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4190975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0819" y="510989"/>
            <a:ext cx="7666442" cy="574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602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Epitaph for Miss Miles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757" y="1828801"/>
            <a:ext cx="8122508" cy="435133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Here lies a teacher beloved by most,</a:t>
            </a: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Whose students would always boast</a:t>
            </a:r>
          </a:p>
          <a:p>
            <a:pPr marL="0" indent="0">
              <a:buNone/>
            </a:pPr>
            <a:r>
              <a:rPr lang="en-US" sz="3200" dirty="0" smtClean="0"/>
              <a:t>That she who gave knowledge made them feel less uneasy,</a:t>
            </a:r>
          </a:p>
          <a:p>
            <a:pPr marL="0" indent="0">
              <a:buNone/>
            </a:pPr>
            <a:r>
              <a:rPr lang="en-US" sz="3200" dirty="0" smtClean="0"/>
              <a:t>But also, her jokes, were just a little bit cheesy. </a:t>
            </a:r>
          </a:p>
        </p:txBody>
      </p:sp>
    </p:spTree>
    <p:extLst>
      <p:ext uri="{BB962C8B-B14F-4D97-AF65-F5344CB8AC3E}">
        <p14:creationId xmlns:p14="http://schemas.microsoft.com/office/powerpoint/2010/main" val="2844528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3119" y="148281"/>
            <a:ext cx="7269480" cy="801636"/>
          </a:xfrm>
        </p:spPr>
        <p:txBody>
          <a:bodyPr/>
          <a:lstStyle/>
          <a:p>
            <a:r>
              <a:rPr lang="en-US" dirty="0" smtClean="0"/>
              <a:t>Writing your epitaph poem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33366" y="1141231"/>
            <a:ext cx="3360420" cy="731520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Brainstorming your poem: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78941" y="1985319"/>
            <a:ext cx="4118918" cy="4646139"/>
          </a:xfrm>
        </p:spPr>
        <p:txBody>
          <a:bodyPr>
            <a:noAutofit/>
          </a:bodyPr>
          <a:lstStyle/>
          <a:p>
            <a:r>
              <a:rPr lang="en-US" sz="2600" dirty="0" smtClean="0"/>
              <a:t>Write down a list of qualities of the person.</a:t>
            </a:r>
          </a:p>
          <a:p>
            <a:r>
              <a:rPr lang="en-US" sz="2600" dirty="0" smtClean="0"/>
              <a:t>Create a detailed list of accomplishments.</a:t>
            </a:r>
          </a:p>
          <a:p>
            <a:r>
              <a:rPr lang="en-US" sz="2600" dirty="0" smtClean="0"/>
              <a:t>Ask yourself what the person would want said about herself to others in a crowd.</a:t>
            </a:r>
          </a:p>
          <a:p>
            <a:r>
              <a:rPr lang="en-US" sz="2600" dirty="0" smtClean="0"/>
              <a:t>Look for a way to weave humor into the poem.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594859" y="1137403"/>
            <a:ext cx="3360420" cy="497031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Poem Prompt:</a:t>
            </a:r>
            <a:endParaRPr lang="en-US" sz="2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4594859" y="1638262"/>
            <a:ext cx="3898351" cy="3664650"/>
          </a:xfrm>
        </p:spPr>
        <p:txBody>
          <a:bodyPr>
            <a:normAutofit/>
          </a:bodyPr>
          <a:lstStyle/>
          <a:p>
            <a:r>
              <a:rPr lang="en-US" sz="2400" dirty="0"/>
              <a:t>Various dead characters in the novel are introduced with their epitaphs. </a:t>
            </a:r>
            <a:r>
              <a:rPr lang="en-US" sz="2400" dirty="0" smtClean="0"/>
              <a:t>Write an epitaph poem </a:t>
            </a:r>
            <a:r>
              <a:rPr lang="en-US" sz="2400" dirty="0"/>
              <a:t>for Bod, Silas, Jack, </a:t>
            </a:r>
            <a:r>
              <a:rPr lang="en-US" sz="2400" dirty="0" smtClean="0"/>
              <a:t>Miss </a:t>
            </a:r>
            <a:r>
              <a:rPr lang="en-US" sz="2400" dirty="0" err="1"/>
              <a:t>Lupescu</a:t>
            </a:r>
            <a:r>
              <a:rPr lang="en-US" sz="2400" dirty="0"/>
              <a:t>, or for yourself, or for a friend.</a:t>
            </a:r>
            <a:endParaRPr lang="en-US" sz="23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497859" y="1141231"/>
            <a:ext cx="0" cy="5490227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2534959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B4B30"/>
      </a:accent2>
      <a:accent3>
        <a:srgbClr val="B5AE53"/>
      </a:accent3>
      <a:accent4>
        <a:srgbClr val="6F6A7A"/>
      </a:accent4>
      <a:accent5>
        <a:srgbClr val="E8B54D"/>
      </a:accent5>
      <a:accent6>
        <a:srgbClr val="8A7952"/>
      </a:accent6>
      <a:hlink>
        <a:srgbClr val="9F9F0B"/>
      </a:hlink>
      <a:folHlink>
        <a:srgbClr val="B2B2B2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3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866257B-E5CE-4C43-9210-F2DE76BE10B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26</TotalTime>
  <Words>179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Schoolbook</vt:lpstr>
      <vt:lpstr>Wingdings 2</vt:lpstr>
      <vt:lpstr>View</vt:lpstr>
      <vt:lpstr>Epitaph Poem</vt:lpstr>
      <vt:lpstr>What is an Epitaph Poem?</vt:lpstr>
      <vt:lpstr>PowerPoint Presentation</vt:lpstr>
      <vt:lpstr>Epitaph for Miss Miles</vt:lpstr>
      <vt:lpstr>Writing your epitaph poem</vt:lpstr>
    </vt:vector>
  </TitlesOfParts>
  <Company>POMEROY-DESK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Epitaph Poem</dc:title>
  <dc:creator>Chelsea Miles</dc:creator>
  <cp:lastModifiedBy>Chelsea Miles</cp:lastModifiedBy>
  <cp:revision>5</cp:revision>
  <dcterms:created xsi:type="dcterms:W3CDTF">2015-10-06T21:20:53Z</dcterms:created>
  <dcterms:modified xsi:type="dcterms:W3CDTF">2015-10-07T14:06:43Z</dcterms:modified>
</cp:coreProperties>
</file>