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3403B-7209-4B11-93C8-E9BBB017E245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ECFB1-E9D0-49CE-8015-E20110B3D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404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3403B-7209-4B11-93C8-E9BBB017E245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ECFB1-E9D0-49CE-8015-E20110B3D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922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3403B-7209-4B11-93C8-E9BBB017E245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ECFB1-E9D0-49CE-8015-E20110B3D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201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3403B-7209-4B11-93C8-E9BBB017E245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ECFB1-E9D0-49CE-8015-E20110B3D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394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3403B-7209-4B11-93C8-E9BBB017E245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ECFB1-E9D0-49CE-8015-E20110B3D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572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3403B-7209-4B11-93C8-E9BBB017E245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ECFB1-E9D0-49CE-8015-E20110B3D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702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3403B-7209-4B11-93C8-E9BBB017E245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ECFB1-E9D0-49CE-8015-E20110B3D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613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3403B-7209-4B11-93C8-E9BBB017E245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ECFB1-E9D0-49CE-8015-E20110B3D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96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3403B-7209-4B11-93C8-E9BBB017E245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ECFB1-E9D0-49CE-8015-E20110B3D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949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3403B-7209-4B11-93C8-E9BBB017E245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ECFB1-E9D0-49CE-8015-E20110B3D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97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3403B-7209-4B11-93C8-E9BBB017E245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ECFB1-E9D0-49CE-8015-E20110B3D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059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3403B-7209-4B11-93C8-E9BBB017E245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ECFB1-E9D0-49CE-8015-E20110B3D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367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8281" y="329514"/>
            <a:ext cx="12159049" cy="6734432"/>
          </a:xfrm>
        </p:spPr>
        <p:txBody>
          <a:bodyPr>
            <a:normAutofit fontScale="92500"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Get into a group of no more than four people. You may have no more than 2 netbooks for your group.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With your group, log in to Canvas and go to your GB Encyclopedia Group’s folder.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Read through the encyclopedia pages your classmates wrote.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As a group, write 12 multiple choice/true false questions from the information you read. Please have at least one question for each research topic. I’m going to be making a </a:t>
            </a:r>
            <a:r>
              <a:rPr lang="en-US" sz="4000" dirty="0" err="1" smtClean="0"/>
              <a:t>Kahoot</a:t>
            </a:r>
            <a:r>
              <a:rPr lang="en-US" sz="4000" dirty="0" smtClean="0"/>
              <a:t> game based on your questions.</a:t>
            </a:r>
          </a:p>
          <a:p>
            <a:pPr marL="742950" indent="-742950">
              <a:buAutoNum type="arabicPeriod"/>
            </a:pPr>
            <a:r>
              <a:rPr lang="en-US" sz="4000" dirty="0" smtClean="0"/>
              <a:t>Turn your questions into the green basket. Make sure everyone’s name is on your paper, and designate which answer is correct for each question. </a:t>
            </a:r>
          </a:p>
          <a:p>
            <a:pPr marL="742950" indent="-7429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4973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POMEROY-DESK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Chelsea Miles</dc:creator>
  <cp:lastModifiedBy>Chelsea Miles</cp:lastModifiedBy>
  <cp:revision>1</cp:revision>
  <dcterms:created xsi:type="dcterms:W3CDTF">2016-09-30T20:58:28Z</dcterms:created>
  <dcterms:modified xsi:type="dcterms:W3CDTF">2016-09-30T20:58:50Z</dcterms:modified>
</cp:coreProperties>
</file>