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15CA4-6427-4FF8-9C91-41AC72D9C236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324ED-6E49-4BA8-BA66-E1D793E2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95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880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3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01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807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86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05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5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12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9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1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6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6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5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3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1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Interview: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Gather research on a topic</a:t>
            </a:r>
          </a:p>
          <a:p>
            <a:r>
              <a:rPr lang="en-US" dirty="0" smtClean="0"/>
              <a:t>Find a Person to Interview</a:t>
            </a:r>
          </a:p>
          <a:p>
            <a:r>
              <a:rPr lang="en-US" dirty="0" smtClean="0"/>
              <a:t>Write questions beforehand</a:t>
            </a:r>
          </a:p>
          <a:p>
            <a:r>
              <a:rPr lang="en-US" dirty="0" smtClean="0"/>
              <a:t>Find a place and allow time for the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yourself and what the interview is being used for</a:t>
            </a:r>
          </a:p>
          <a:p>
            <a:pPr lvl="1"/>
            <a:r>
              <a:rPr lang="en-US" dirty="0" smtClean="0"/>
              <a:t>My name is…. And I’m on Yearbook Staff.</a:t>
            </a:r>
          </a:p>
          <a:p>
            <a:r>
              <a:rPr lang="en-US" dirty="0" smtClean="0"/>
              <a:t>Ask if it is ok to interview them</a:t>
            </a:r>
          </a:p>
          <a:p>
            <a:r>
              <a:rPr lang="en-US" dirty="0" smtClean="0"/>
              <a:t>Ask before you start recording if it is Ok</a:t>
            </a:r>
          </a:p>
          <a:p>
            <a:r>
              <a:rPr lang="en-US" dirty="0" smtClean="0"/>
              <a:t>Start with simple but specific questions</a:t>
            </a:r>
          </a:p>
          <a:p>
            <a:pPr lvl="1"/>
            <a:r>
              <a:rPr lang="en-US" dirty="0" smtClean="0"/>
              <a:t>What is your name? How do you spell it? What is your Position?</a:t>
            </a:r>
          </a:p>
          <a:p>
            <a:r>
              <a:rPr lang="en-US" dirty="0" smtClean="0"/>
              <a:t>Save embarrassing or controversial questions until the end</a:t>
            </a:r>
          </a:p>
          <a:p>
            <a:r>
              <a:rPr lang="en-US" dirty="0" smtClean="0"/>
              <a:t>Be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Try to get vivid quotes that show opinions and reflect personality</a:t>
            </a:r>
          </a:p>
          <a:p>
            <a:r>
              <a:rPr lang="en-US" dirty="0" smtClean="0"/>
              <a:t>Direct quotes: word for word; Indirect quotes: paraphrased</a:t>
            </a:r>
          </a:p>
          <a:p>
            <a:pPr lvl="1"/>
            <a:r>
              <a:rPr lang="en-US" dirty="0" smtClean="0"/>
              <a:t>Only use direct quotes if it is better than paraphrasing</a:t>
            </a:r>
          </a:p>
          <a:p>
            <a:r>
              <a:rPr lang="en-US" dirty="0" smtClean="0"/>
              <a:t>Never alter quotations, even to fix grammatical errors</a:t>
            </a:r>
          </a:p>
          <a:p>
            <a:r>
              <a:rPr lang="en-US" dirty="0" smtClean="0"/>
              <a:t>Never make up a quote!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TC104033927[[fn=Main Event]]</Template>
  <TotalTime>259</TotalTime>
  <Words>148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Impact</vt:lpstr>
      <vt:lpstr>Main Event</vt:lpstr>
      <vt:lpstr>Interviewing Skills</vt:lpstr>
      <vt:lpstr>Before the Interview:</vt:lpstr>
      <vt:lpstr>Conducting the Interview</vt:lpstr>
      <vt:lpstr>quotes</vt:lpstr>
    </vt:vector>
  </TitlesOfParts>
  <Company>POMEROY-DESK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Skills</dc:title>
  <dc:creator>Chelsea Miles</dc:creator>
  <cp:lastModifiedBy>Chelsea Miles</cp:lastModifiedBy>
  <cp:revision>3</cp:revision>
  <cp:lastPrinted>2014-08-29T17:48:59Z</cp:lastPrinted>
  <dcterms:created xsi:type="dcterms:W3CDTF">2014-08-29T13:52:49Z</dcterms:created>
  <dcterms:modified xsi:type="dcterms:W3CDTF">2014-08-29T18:12:38Z</dcterms:modified>
</cp:coreProperties>
</file>