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1" r:id="rId2"/>
    <p:sldId id="262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8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2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7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1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75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05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30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5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6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6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4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0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2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9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4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10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4562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Bell Ringer!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535"/>
            <a:ext cx="7772400" cy="569646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200" dirty="0" smtClean="0"/>
              <a:t>Answer the following question on your bell ringer paper:</a:t>
            </a:r>
          </a:p>
          <a:p>
            <a:pPr lvl="1"/>
            <a:r>
              <a:rPr lang="en-US" sz="4000" dirty="0" smtClean="0"/>
              <a:t>What was the main message from the assembly today?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200" dirty="0" smtClean="0"/>
              <a:t>When you are done, silent read or work on book report.</a:t>
            </a:r>
          </a:p>
        </p:txBody>
      </p:sp>
    </p:spTree>
    <p:extLst>
      <p:ext uri="{BB962C8B-B14F-4D97-AF65-F5344CB8AC3E}">
        <p14:creationId xmlns:p14="http://schemas.microsoft.com/office/powerpoint/2010/main" val="37879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4562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Socratic Seminar Prep: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535"/>
            <a:ext cx="8299622" cy="569646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200" dirty="0" smtClean="0"/>
              <a:t>Write two high-level discussion questions for the seminar, one for just chapter 4 of GB, and one for all that we’ve read so far.</a:t>
            </a:r>
          </a:p>
          <a:p>
            <a:pPr lvl="1"/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question stems paper from your notebooks. Focus on the Apply, Analyze, and Evaluate question stems. 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27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827" y="0"/>
            <a:ext cx="7772400" cy="90433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Socratic Seminar Rules</a:t>
            </a:r>
            <a:endParaRPr lang="en-US" sz="40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6875" y="814176"/>
            <a:ext cx="3540603" cy="39731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Participants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42044" y="1211494"/>
            <a:ext cx="4545211" cy="52111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 Everyone must participate at least once in the discussion.</a:t>
            </a:r>
          </a:p>
          <a:p>
            <a:pPr marL="0" indent="0">
              <a:buNone/>
            </a:pPr>
            <a:r>
              <a:rPr lang="en-US" sz="2400" dirty="0" smtClean="0"/>
              <a:t>2. Do not dominate the discussion, and do not wait until it is too late to miss your chance speaking. </a:t>
            </a:r>
          </a:p>
          <a:p>
            <a:pPr marL="0" indent="0">
              <a:buNone/>
            </a:pPr>
            <a:r>
              <a:rPr lang="en-US" sz="2400" dirty="0" smtClean="0"/>
              <a:t>3. You are polite to the person speaking. No one talks over each other, and you do not make rude comments. You can disagree, but be polite.</a:t>
            </a:r>
          </a:p>
          <a:p>
            <a:pPr marL="0" indent="0">
              <a:buNone/>
            </a:pPr>
            <a:r>
              <a:rPr lang="en-US" sz="2400" dirty="0" smtClean="0"/>
              <a:t>4. Stay </a:t>
            </a:r>
            <a:r>
              <a:rPr lang="en-US" sz="2400" dirty="0" smtClean="0"/>
              <a:t>on topic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r>
              <a:rPr lang="en-US" sz="2400" dirty="0" smtClean="0"/>
              <a:t>5. If the conversation starts to lull, have someone ask another question.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925636" y="706931"/>
            <a:ext cx="3518480" cy="48679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Observers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5635" y="1265807"/>
            <a:ext cx="4152461" cy="529761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You are silent. You do not participate or comment on the seminar taking place.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Answer the following questions about the seminar you are watching:</a:t>
            </a:r>
          </a:p>
          <a:p>
            <a:pPr lvl="1"/>
            <a:r>
              <a:rPr lang="en-US" sz="2400" dirty="0" smtClean="0"/>
              <a:t>Do I agree with what the participants are saying?</a:t>
            </a:r>
          </a:p>
          <a:p>
            <a:pPr lvl="1"/>
            <a:r>
              <a:rPr lang="en-US" sz="2400" dirty="0" smtClean="0"/>
              <a:t>What’s my opinion? </a:t>
            </a:r>
          </a:p>
          <a:p>
            <a:pPr lvl="1"/>
            <a:r>
              <a:rPr lang="en-US" sz="2400" dirty="0" smtClean="0"/>
              <a:t>Why do I have it? </a:t>
            </a:r>
          </a:p>
          <a:p>
            <a:pPr lvl="1"/>
            <a:r>
              <a:rPr lang="en-US" sz="2400" dirty="0" smtClean="0"/>
              <a:t>How did I come up with that opinion?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83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1038</TotalTime>
  <Words>240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Bell Ringer! </vt:lpstr>
      <vt:lpstr>Socratic Seminar Prep:</vt:lpstr>
      <vt:lpstr>Socratic Seminar Rules</vt:lpstr>
    </vt:vector>
  </TitlesOfParts>
  <Company>POMEROY-DESK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Seminar Rules</dc:title>
  <dc:creator>Chelsea Miles</dc:creator>
  <cp:lastModifiedBy>Chelsea Miles</cp:lastModifiedBy>
  <cp:revision>15</cp:revision>
  <dcterms:created xsi:type="dcterms:W3CDTF">2014-09-19T13:33:07Z</dcterms:created>
  <dcterms:modified xsi:type="dcterms:W3CDTF">2016-10-14T17:13:19Z</dcterms:modified>
</cp:coreProperties>
</file>