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7AD6B-C149-49C1-A935-0F7C5B41C8B6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F54C2-DC87-4B0A-9CD3-4C2F44B7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0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Graveyard Book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GraveYard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Book: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3 Quiz</a:t>
            </a: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417592" cy="4110135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4400" dirty="0" smtClean="0"/>
              <a:t>Fill out the plot pyramid worksheet for this chapter.</a:t>
            </a:r>
          </a:p>
        </p:txBody>
      </p:sp>
    </p:spTree>
    <p:extLst>
      <p:ext uri="{BB962C8B-B14F-4D97-AF65-F5344CB8AC3E}">
        <p14:creationId xmlns:p14="http://schemas.microsoft.com/office/powerpoint/2010/main" val="33984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GraveYard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3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708718" cy="3615267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3200" dirty="0" smtClean="0"/>
              <a:t>In this chapter, Bod found himself recalling one of Mr. Owen’s favorite expressions: “I’m between the Devil and the Deep Blue Sea.” Write about a time when you found yourself caught between two things you found equally unpleasant. Describe the situation and then tell how you managed to extricate yourself.</a:t>
            </a:r>
            <a:endParaRPr lang="en-US" sz="2800" dirty="0" smtClean="0"/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636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GraveYard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3 </a:t>
            </a:r>
            <a:b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Questions</a:t>
            </a: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45990"/>
            <a:ext cx="11202988" cy="4543252"/>
          </a:xfrm>
        </p:spPr>
        <p:txBody>
          <a:bodyPr>
            <a:normAutofit/>
          </a:bodyPr>
          <a:lstStyle/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What conclusions can you draw about Silas’ journey based on the gift he brought back for Bod?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What did you know about werewolves before reading this chapter? Did you read anything that changed your opinion of these mythical beings?</a:t>
            </a:r>
          </a:p>
        </p:txBody>
      </p:sp>
    </p:spTree>
    <p:extLst>
      <p:ext uri="{BB962C8B-B14F-4D97-AF65-F5344CB8AC3E}">
        <p14:creationId xmlns:p14="http://schemas.microsoft.com/office/powerpoint/2010/main" val="40347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</a:rPr>
              <a:t>GraveYard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Book: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Ch. 1 Quiz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How </a:t>
            </a:r>
            <a:r>
              <a:rPr lang="en-US" sz="3200" dirty="0" smtClean="0"/>
              <a:t>did the man Jack track his prey?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 startAt="2"/>
            </a:pPr>
            <a:r>
              <a:rPr lang="en-US" sz="3200" dirty="0" smtClean="0"/>
              <a:t>Why did Mistress Owens and Silas save the baby?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 startAt="2"/>
            </a:pPr>
            <a:r>
              <a:rPr lang="en-US" sz="3200" dirty="0" smtClean="0"/>
              <a:t>How did the baby get his name? 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144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GraveYard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1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71183" cy="3615267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800" dirty="0" smtClean="0"/>
              <a:t>Nobody—Bod, for short—the central character in the book, receives his name because he looks like Nobody but himself. 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600" dirty="0" smtClean="0"/>
              <a:t>What </a:t>
            </a:r>
            <a:r>
              <a:rPr lang="en-US" sz="2400" dirty="0" smtClean="0"/>
              <a:t>other meaning might this name have for a child who is the only living inhabitant of a graveyard? 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400" dirty="0" smtClean="0"/>
              <a:t>What might it reveal about his personality? 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400" dirty="0" smtClean="0"/>
              <a:t>Think about your name. Does it have a special meaning or origin? 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400" dirty="0" smtClean="0"/>
              <a:t>In your opinion, does your name reflect or suit your personality?</a:t>
            </a:r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275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GraveYard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1 </a:t>
            </a:r>
            <a:b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Questions</a:t>
            </a: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202988" cy="4203441"/>
          </a:xfrm>
        </p:spPr>
        <p:txBody>
          <a:bodyPr>
            <a:normAutofit/>
          </a:bodyPr>
          <a:lstStyle/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Why </a:t>
            </a:r>
            <a:r>
              <a:rPr lang="en-US" sz="2600" dirty="0" smtClean="0"/>
              <a:t>do you think the man Jack murdered the family members and was hunting for the baby?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What do you think the author meant when he stated that “death is the great democracy”? Do you agree with this statement?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Usually a graveyard at night is depicted as a scary place. How did the author create a graveyard scene that was comfortable enough to house a living baby?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1707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Graveyard Book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GraveYard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Book: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2 Quiz</a:t>
            </a: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8898"/>
            <a:ext cx="11417592" cy="4959178"/>
          </a:xfrm>
        </p:spPr>
        <p:txBody>
          <a:bodyPr>
            <a:normAutofit/>
          </a:bodyPr>
          <a:lstStyle/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Why </a:t>
            </a:r>
            <a:r>
              <a:rPr lang="en-US" sz="3200" dirty="0" smtClean="0"/>
              <a:t>was Bod confined to the graveyard?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How did Bod learn to read and write even though he didn’t attend school?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Why were Scarlett’s parents convinced that Bod must be an imaginary friend?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Who was the </a:t>
            </a:r>
            <a:r>
              <a:rPr lang="en-US" sz="3200" dirty="0" err="1" smtClean="0"/>
              <a:t>Sleer</a:t>
            </a:r>
            <a:r>
              <a:rPr lang="en-US" sz="3200" dirty="0" smtClean="0"/>
              <a:t>? </a:t>
            </a:r>
            <a:r>
              <a:rPr lang="en-US" sz="3200" dirty="0"/>
              <a:t>W</a:t>
            </a:r>
            <a:r>
              <a:rPr lang="en-US" sz="3200" dirty="0" smtClean="0"/>
              <a:t>hat did it guard and protect?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7668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GraveYard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2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593389" cy="3615267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3600" dirty="0" smtClean="0"/>
              <a:t>Bod’s human interactions are very limited. Explain how Bod’s friendship with Scarlett changes him. How do our friendships and associations with others affect us?</a:t>
            </a:r>
            <a:endParaRPr lang="en-US" sz="3200" dirty="0" smtClean="0"/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2788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GraveYard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2 </a:t>
            </a:r>
            <a:b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Questions</a:t>
            </a: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07092"/>
            <a:ext cx="11202988" cy="4782149"/>
          </a:xfrm>
        </p:spPr>
        <p:txBody>
          <a:bodyPr>
            <a:normAutofit/>
          </a:bodyPr>
          <a:lstStyle/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Imagine that you are Bod. How would you explain the Freedom of the Graveyard to Scarlett?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How did the author use humor, horror, and fantasy in his description of Bod and Scarlett’s encounter with the Indigo Man and the </a:t>
            </a:r>
            <a:r>
              <a:rPr lang="en-US" sz="3200" dirty="0" err="1" smtClean="0"/>
              <a:t>Sleer</a:t>
            </a:r>
            <a:r>
              <a:rPr lang="en-US" sz="3200" dirty="0" smtClean="0"/>
              <a:t>?</a:t>
            </a:r>
          </a:p>
          <a:p>
            <a:pPr marL="971550" lvl="1" indent="-514350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3200" dirty="0" smtClean="0"/>
              <a:t>In what way did Scarlett’s parents give her the freedom of the graveyard? Do you think they acted responsibly?</a:t>
            </a:r>
          </a:p>
        </p:txBody>
      </p:sp>
    </p:spTree>
    <p:extLst>
      <p:ext uri="{BB962C8B-B14F-4D97-AF65-F5344CB8AC3E}">
        <p14:creationId xmlns:p14="http://schemas.microsoft.com/office/powerpoint/2010/main" val="15123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Graveyard Book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1220</TotalTime>
  <Words>508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Slice</vt:lpstr>
      <vt:lpstr>The Graveyard Book </vt:lpstr>
      <vt:lpstr>The GraveYard Book: Ch. 1 Quiz</vt:lpstr>
      <vt:lpstr>The GraveYard Book Ch. 1 Reflection Question</vt:lpstr>
      <vt:lpstr>The GraveYard Book Ch. 1  Discussion Questions</vt:lpstr>
      <vt:lpstr>The Graveyard Book</vt:lpstr>
      <vt:lpstr>The GraveYard Book: Ch. 2 Quiz</vt:lpstr>
      <vt:lpstr>The GraveYard Book Ch. 2 Reflection Question</vt:lpstr>
      <vt:lpstr>The GraveYard Book Ch. 2  Discussion Questions</vt:lpstr>
      <vt:lpstr>The Graveyard Book</vt:lpstr>
      <vt:lpstr>The GraveYard Book: Ch. 3 Quiz</vt:lpstr>
      <vt:lpstr>The GraveYard Book Ch. 3 Reflection Question</vt:lpstr>
      <vt:lpstr>The GraveYard Book Ch. 3  Discussion Questions</vt:lpstr>
    </vt:vector>
  </TitlesOfParts>
  <Company>POMEROY-DESK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Miles</dc:creator>
  <cp:lastModifiedBy>Chelsea Miles</cp:lastModifiedBy>
  <cp:revision>16</cp:revision>
  <cp:lastPrinted>2016-09-27T17:04:35Z</cp:lastPrinted>
  <dcterms:created xsi:type="dcterms:W3CDTF">2015-09-23T14:02:05Z</dcterms:created>
  <dcterms:modified xsi:type="dcterms:W3CDTF">2016-09-27T19:36:07Z</dcterms:modified>
</cp:coreProperties>
</file>