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56" r:id="rId3"/>
    <p:sldId id="259" r:id="rId4"/>
    <p:sldId id="260" r:id="rId5"/>
    <p:sldId id="261" r:id="rId6"/>
    <p:sldId id="262" r:id="rId7"/>
    <p:sldId id="263" r:id="rId8"/>
    <p:sldId id="269" r:id="rId9"/>
    <p:sldId id="265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Bell Ringer!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Grab your notebook from the front of the room.</a:t>
            </a:r>
          </a:p>
          <a:p>
            <a:endParaRPr lang="en-US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After watching Channel One, write a   3-5 sentence summary of your favorite news story.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931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a Journalist and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Journalists </a:t>
            </a:r>
            <a:r>
              <a:rPr lang="en-US" sz="2600" i="1" dirty="0" smtClean="0"/>
              <a:t>were </a:t>
            </a:r>
            <a:r>
              <a:rPr lang="en-US" sz="2600" dirty="0" smtClean="0"/>
              <a:t>muckrakers.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 smtClean="0"/>
              <a:t>Muckraking:</a:t>
            </a:r>
            <a:r>
              <a:rPr lang="en-US" sz="2600" dirty="0" smtClean="0"/>
              <a:t> journalists from the early 20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century who attempted to expose the abuses of businesses and corruption in politics.</a:t>
            </a:r>
            <a:endParaRPr lang="en-US" sz="2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They informed the public about what businesses and politics were doing wrong. 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578" y="2069628"/>
            <a:ext cx="2565314" cy="36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a Journalist and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Journalists are watchdogs.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 smtClean="0"/>
              <a:t>Watchdog reporting</a:t>
            </a:r>
            <a:r>
              <a:rPr lang="en-US" sz="2600" dirty="0" smtClean="0"/>
              <a:t>: journalists act as protectors or guardians against inefficiency in matters of public interest.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Basically, journalists who inform the public about what is happening. Usually, they are your news reporters.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296" y="1845734"/>
            <a:ext cx="3889288" cy="41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a Journalist and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737361"/>
            <a:ext cx="370332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Journalists are investigators.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 smtClean="0"/>
              <a:t>Investigative reporting:</a:t>
            </a:r>
            <a:r>
              <a:rPr lang="en-US" sz="2600" dirty="0" smtClean="0"/>
              <a:t> a form of reporting where journalists deeply investigate a single topic of interest through multiple sources and fact checking.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Investigative reporters usually are your feature writers.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925" y="2353061"/>
            <a:ext cx="39338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Journalism?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What types of writing do you do in Language Arts?</a:t>
            </a:r>
            <a:endParaRPr lang="en-US" sz="7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What types of writing do you see in a newspaper or magazine?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How are these different?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Journalism is…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Wikipedia’s definition: </a:t>
            </a:r>
            <a:r>
              <a:rPr lang="en-US" sz="2800" dirty="0" smtClean="0"/>
              <a:t>The gathering, processing, and distributing of news and information about news to an audience.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Miss Miles’ definition: </a:t>
            </a:r>
            <a:r>
              <a:rPr lang="en-US" sz="2800" dirty="0" smtClean="0"/>
              <a:t>The gathering and processing of the everyday events happening everywhere to help us understand the world and society better.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7262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headed this semester?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is Journalism?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Newswriting and the Inverted Pyramid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Features and Photography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Sports Writing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The Op-Ed Section (editorials and columns)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***All of these concepts are used by yearbook staff members!!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17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Journalism Basics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things first!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What is more important in a news story: facts or opinions?</a:t>
            </a: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When reporting</a:t>
            </a:r>
            <a:r>
              <a:rPr lang="en-US" sz="3600" b="1" dirty="0" smtClean="0"/>
              <a:t> </a:t>
            </a:r>
            <a:r>
              <a:rPr lang="en-US" sz="3600" dirty="0" smtClean="0"/>
              <a:t>an event, journalists must be careful to state the facts of a story, and stay away from opinions. It builds your </a:t>
            </a:r>
            <a:r>
              <a:rPr lang="en-US" sz="3600" b="1" dirty="0" smtClean="0"/>
              <a:t>credibility.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663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690</TotalTime>
  <Words>333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</vt:lpstr>
      <vt:lpstr>Bell Ringer! </vt:lpstr>
      <vt:lpstr>What is Journalism?</vt:lpstr>
      <vt:lpstr>What types of writing do you do in Language Arts?</vt:lpstr>
      <vt:lpstr>What types of writing do you see in a newspaper or magazine?</vt:lpstr>
      <vt:lpstr>How are these different?</vt:lpstr>
      <vt:lpstr>Journalism is…</vt:lpstr>
      <vt:lpstr>Where are we headed this semester?</vt:lpstr>
      <vt:lpstr>Journalism Basics</vt:lpstr>
      <vt:lpstr>First things first! </vt:lpstr>
      <vt:lpstr>Roles of a Journalist and the Media</vt:lpstr>
      <vt:lpstr>Roles of a Journalist and the Media</vt:lpstr>
      <vt:lpstr>Roles of a Journalist and the Media</vt:lpstr>
    </vt:vector>
  </TitlesOfParts>
  <Company>POMEROY-DESK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Ringer!</dc:title>
  <dc:creator>Chelsea Miles</dc:creator>
  <cp:lastModifiedBy>Chelsea Miles</cp:lastModifiedBy>
  <cp:revision>13</cp:revision>
  <dcterms:created xsi:type="dcterms:W3CDTF">2015-08-28T12:59:39Z</dcterms:created>
  <dcterms:modified xsi:type="dcterms:W3CDTF">2016-08-29T14:53:50Z</dcterms:modified>
</cp:coreProperties>
</file>